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2" r:id="rId5"/>
    <p:sldId id="263" r:id="rId6"/>
    <p:sldId id="264" r:id="rId7"/>
    <p:sldId id="265" r:id="rId8"/>
    <p:sldId id="259" r:id="rId9"/>
    <p:sldId id="257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52CA-0EC3-4249-9FD8-1F0EDDA3ADA8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6CC2-453D-45BB-943A-BC8F170482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52CA-0EC3-4249-9FD8-1F0EDDA3ADA8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6CC2-453D-45BB-943A-BC8F170482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52CA-0EC3-4249-9FD8-1F0EDDA3ADA8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6CC2-453D-45BB-943A-BC8F170482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52CA-0EC3-4249-9FD8-1F0EDDA3ADA8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6CC2-453D-45BB-943A-BC8F170482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52CA-0EC3-4249-9FD8-1F0EDDA3ADA8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6CC2-453D-45BB-943A-BC8F170482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52CA-0EC3-4249-9FD8-1F0EDDA3ADA8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6CC2-453D-45BB-943A-BC8F170482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52CA-0EC3-4249-9FD8-1F0EDDA3ADA8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6CC2-453D-45BB-943A-BC8F170482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52CA-0EC3-4249-9FD8-1F0EDDA3ADA8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6CC2-453D-45BB-943A-BC8F170482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52CA-0EC3-4249-9FD8-1F0EDDA3ADA8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6CC2-453D-45BB-943A-BC8F170482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52CA-0EC3-4249-9FD8-1F0EDDA3ADA8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6CC2-453D-45BB-943A-BC8F170482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52CA-0EC3-4249-9FD8-1F0EDDA3ADA8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6CC2-453D-45BB-943A-BC8F170482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4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B52CA-0EC3-4249-9FD8-1F0EDDA3ADA8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26CC2-453D-45BB-943A-BC8F1704829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4" name="Picture 1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591326" cy="60826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3717032"/>
            <a:ext cx="6552728" cy="18002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ДЕТСТВО</a:t>
            </a:r>
            <a:br>
              <a:rPr lang="ru-RU" sz="72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</a:br>
            <a:r>
              <a:rPr lang="ru-RU" sz="72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под </a:t>
            </a:r>
            <a:br>
              <a:rPr lang="ru-RU" sz="72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</a:br>
            <a:r>
              <a:rPr lang="ru-RU" sz="72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защитой</a:t>
            </a:r>
            <a:endParaRPr lang="ru-RU" sz="7200" b="1" dirty="0">
              <a:ln>
                <a:solidFill>
                  <a:srgbClr val="00206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04664"/>
            <a:ext cx="8136904" cy="648072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Классный час во 2 «Б» классе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3314" name="AutoShape 2" descr="Картинки по запросу картинки на тему счастливое детст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Картинки по запросу картинки на тему счастливое детст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8" name="AutoShape 6" descr="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2" name="AutoShape 10" descr="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Картинки по запросу картинки Закон РБ о  правах ребен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5" y="2764457"/>
            <a:ext cx="6470684" cy="3664025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18436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0" name="AutoShape 8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2" name="AutoShape 10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4" name="Picture 1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4152555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66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4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188640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«Справочник знаний»</a:t>
            </a:r>
            <a:endParaRPr lang="ru-RU" sz="6000" b="1" dirty="0">
              <a:ln>
                <a:solidFill>
                  <a:srgbClr val="FFC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6" name="Picture 6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2743199"/>
            <a:ext cx="3743325" cy="41148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139952" y="1340768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ПРАВО</a:t>
            </a:r>
            <a:endParaRPr lang="ru-RU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67944" y="2276872"/>
            <a:ext cx="47856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КОНВЕНЦИЯ</a:t>
            </a:r>
            <a:endParaRPr lang="ru-RU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91463" y="3212976"/>
            <a:ext cx="50525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ДЕКЛАРАЦИЯ</a:t>
            </a:r>
            <a:endParaRPr lang="ru-RU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и по запросу картинки декларация прав ребенк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420888"/>
            <a:ext cx="4802568" cy="402639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332656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 ноября 1959 года </a:t>
            </a:r>
            <a:r>
              <a:rPr lang="ru-RU" sz="3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принята </a:t>
            </a:r>
          </a:p>
          <a:p>
            <a:pPr algn="ctr"/>
            <a:r>
              <a:rPr lang="ru-RU" sz="3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Декларация </a:t>
            </a:r>
            <a:r>
              <a:rPr lang="ru-RU" sz="36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 </a:t>
            </a:r>
            <a:r>
              <a:rPr lang="ru-RU" sz="3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ребёнка</a:t>
            </a:r>
            <a:endParaRPr lang="ru-RU" sz="3600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Картинки по запросу картинки декларация прав ребенк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1268760"/>
            <a:ext cx="3097118" cy="2880320"/>
          </a:xfrm>
          <a:prstGeom prst="rect">
            <a:avLst/>
          </a:prstGeom>
          <a:noFill/>
        </p:spPr>
      </p:pic>
      <p:pic>
        <p:nvPicPr>
          <p:cNvPr id="17418" name="Picture 10" descr="Картинки по запросу картинки декларация прав ребенка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3501008"/>
            <a:ext cx="2510411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127971" y="137537"/>
            <a:ext cx="69885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 ноября 1989 года  принята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Конвенция о правах ребенка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19459" name="Picture 3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72816"/>
            <a:ext cx="2952328" cy="4473472"/>
          </a:xfrm>
          <a:prstGeom prst="rect">
            <a:avLst/>
          </a:prstGeom>
          <a:noFill/>
        </p:spPr>
      </p:pic>
      <p:pic>
        <p:nvPicPr>
          <p:cNvPr id="19461" name="Picture 5" descr="http://mdou55.edu.yar.ru/images/konventsiya_o__pravah_rebenka_w277_h16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933056"/>
            <a:ext cx="3960440" cy="2359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и по запросу картинки декларация прав ребенк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4022" y="692696"/>
            <a:ext cx="4836617" cy="362578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79512" y="4437112"/>
            <a:ext cx="67687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1993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году  принят 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Закон  Республики Беларусь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 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правах ребёнка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s2.goods.ozstatic.by/200/283/86/1/1086283_0_O_pravah_rebenka_Zakon_Respubliki_Belar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996952"/>
            <a:ext cx="2278406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http://sch2.polotsk.edu.by/ru/sm_full.aspx?guid=174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048697"/>
            <a:ext cx="3960440" cy="5589033"/>
          </a:xfrm>
          <a:prstGeom prst="rect">
            <a:avLst/>
          </a:prstGeom>
          <a:noFill/>
        </p:spPr>
      </p:pic>
      <p:pic>
        <p:nvPicPr>
          <p:cNvPr id="21508" name="Picture 4" descr="http://bgks.by/wp-content/uploads/2014/07/mirpravo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5040561" cy="2144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73" name="Picture 45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521738"/>
            <a:ext cx="7571656" cy="3336262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2569" name="Picture 41" descr="denrebyon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844824"/>
            <a:ext cx="5616624" cy="3688250"/>
          </a:xfrm>
          <a:prstGeom prst="rect">
            <a:avLst/>
          </a:prstGeom>
          <a:noFill/>
        </p:spPr>
      </p:pic>
      <p:sp>
        <p:nvSpPr>
          <p:cNvPr id="32" name="Прямоугольник 31"/>
          <p:cNvSpPr/>
          <p:nvPr/>
        </p:nvSpPr>
        <p:spPr>
          <a:xfrm>
            <a:off x="323528" y="0"/>
            <a:ext cx="857680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20 ноября –</a:t>
            </a:r>
          </a:p>
          <a:p>
            <a:pPr algn="ctr"/>
            <a:r>
              <a:rPr lang="ru-RU" sz="54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Всемирный день ребёнка</a:t>
            </a:r>
            <a:endParaRPr lang="ru-RU" sz="5400" b="1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и по запросу картинки раскрытая книга для дет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46272"/>
            <a:ext cx="6696744" cy="661172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4" name="Picture 8" descr="Картинки по запросу всемирный день ребён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c1.docx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Doc1</Template>
  <TotalTime>136</TotalTime>
  <Words>52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Doc1.docx</vt:lpstr>
      <vt:lpstr>ДЕТСТВО под  защитой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ДЕТСТВО под защитой</dc:title>
  <dc:creator>IP</dc:creator>
  <cp:lastModifiedBy>IP</cp:lastModifiedBy>
  <cp:revision>14</cp:revision>
  <dcterms:created xsi:type="dcterms:W3CDTF">2017-11-13T15:40:26Z</dcterms:created>
  <dcterms:modified xsi:type="dcterms:W3CDTF">2017-11-13T17:56:58Z</dcterms:modified>
</cp:coreProperties>
</file>